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735763" cy="98663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4" d="100"/>
          <a:sy n="104" d="100"/>
        </p:scale>
        <p:origin x="-114" y="-2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E1CD5AA2-68E9-43F5-8566-79CC3C02AF59}" type="datetimeFigureOut">
              <a:rPr lang="fi-FI" smtClean="0"/>
              <a:t>17.1.2019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2471C0C-9ED9-43D1-B807-7DBB75FC3794}" type="slidenum">
              <a:rPr lang="fi-FI" smtClean="0"/>
              <a:t>‹#›</a:t>
            </a:fld>
            <a:endParaRPr lang="fi-FI"/>
          </a:p>
        </p:txBody>
      </p:sp>
    </p:spTree>
    <p:extLst>
      <p:ext uri="{BB962C8B-B14F-4D97-AF65-F5344CB8AC3E}">
        <p14:creationId xmlns:p14="http://schemas.microsoft.com/office/powerpoint/2010/main" val="636775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1CD5AA2-68E9-43F5-8566-79CC3C02AF59}" type="datetimeFigureOut">
              <a:rPr lang="fi-FI" smtClean="0"/>
              <a:t>17.1.2019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2471C0C-9ED9-43D1-B807-7DBB75FC3794}" type="slidenum">
              <a:rPr lang="fi-FI" smtClean="0"/>
              <a:t>‹#›</a:t>
            </a:fld>
            <a:endParaRPr lang="fi-FI"/>
          </a:p>
        </p:txBody>
      </p:sp>
    </p:spTree>
    <p:extLst>
      <p:ext uri="{BB962C8B-B14F-4D97-AF65-F5344CB8AC3E}">
        <p14:creationId xmlns:p14="http://schemas.microsoft.com/office/powerpoint/2010/main" val="1217762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1CD5AA2-68E9-43F5-8566-79CC3C02AF59}" type="datetimeFigureOut">
              <a:rPr lang="fi-FI" smtClean="0"/>
              <a:t>17.1.2019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2471C0C-9ED9-43D1-B807-7DBB75FC3794}" type="slidenum">
              <a:rPr lang="fi-FI" smtClean="0"/>
              <a:t>‹#›</a:t>
            </a:fld>
            <a:endParaRPr lang="fi-FI"/>
          </a:p>
        </p:txBody>
      </p:sp>
    </p:spTree>
    <p:extLst>
      <p:ext uri="{BB962C8B-B14F-4D97-AF65-F5344CB8AC3E}">
        <p14:creationId xmlns:p14="http://schemas.microsoft.com/office/powerpoint/2010/main" val="7270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1CD5AA2-68E9-43F5-8566-79CC3C02AF59}" type="datetimeFigureOut">
              <a:rPr lang="fi-FI" smtClean="0"/>
              <a:t>17.1.2019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2471C0C-9ED9-43D1-B807-7DBB75FC3794}" type="slidenum">
              <a:rPr lang="fi-FI" smtClean="0"/>
              <a:t>‹#›</a:t>
            </a:fld>
            <a:endParaRPr lang="fi-FI"/>
          </a:p>
        </p:txBody>
      </p:sp>
    </p:spTree>
    <p:extLst>
      <p:ext uri="{BB962C8B-B14F-4D97-AF65-F5344CB8AC3E}">
        <p14:creationId xmlns:p14="http://schemas.microsoft.com/office/powerpoint/2010/main" val="3886278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Päivämäärän paikkamerkki 3"/>
          <p:cNvSpPr>
            <a:spLocks noGrp="1"/>
          </p:cNvSpPr>
          <p:nvPr>
            <p:ph type="dt" sz="half" idx="10"/>
          </p:nvPr>
        </p:nvSpPr>
        <p:spPr/>
        <p:txBody>
          <a:bodyPr/>
          <a:lstStyle/>
          <a:p>
            <a:fld id="{E1CD5AA2-68E9-43F5-8566-79CC3C02AF59}" type="datetimeFigureOut">
              <a:rPr lang="fi-FI" smtClean="0"/>
              <a:t>17.1.2019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2471C0C-9ED9-43D1-B807-7DBB75FC3794}" type="slidenum">
              <a:rPr lang="fi-FI" smtClean="0"/>
              <a:t>‹#›</a:t>
            </a:fld>
            <a:endParaRPr lang="fi-FI"/>
          </a:p>
        </p:txBody>
      </p:sp>
    </p:spTree>
    <p:extLst>
      <p:ext uri="{BB962C8B-B14F-4D97-AF65-F5344CB8AC3E}">
        <p14:creationId xmlns:p14="http://schemas.microsoft.com/office/powerpoint/2010/main" val="2802043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E1CD5AA2-68E9-43F5-8566-79CC3C02AF59}" type="datetimeFigureOut">
              <a:rPr lang="fi-FI" smtClean="0"/>
              <a:t>17.1.2019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2471C0C-9ED9-43D1-B807-7DBB75FC3794}" type="slidenum">
              <a:rPr lang="fi-FI" smtClean="0"/>
              <a:t>‹#›</a:t>
            </a:fld>
            <a:endParaRPr lang="fi-FI"/>
          </a:p>
        </p:txBody>
      </p:sp>
    </p:spTree>
    <p:extLst>
      <p:ext uri="{BB962C8B-B14F-4D97-AF65-F5344CB8AC3E}">
        <p14:creationId xmlns:p14="http://schemas.microsoft.com/office/powerpoint/2010/main" val="710723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E1CD5AA2-68E9-43F5-8566-79CC3C02AF59}" type="datetimeFigureOut">
              <a:rPr lang="fi-FI" smtClean="0"/>
              <a:t>17.1.2019</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E2471C0C-9ED9-43D1-B807-7DBB75FC3794}" type="slidenum">
              <a:rPr lang="fi-FI" smtClean="0"/>
              <a:t>‹#›</a:t>
            </a:fld>
            <a:endParaRPr lang="fi-FI"/>
          </a:p>
        </p:txBody>
      </p:sp>
    </p:spTree>
    <p:extLst>
      <p:ext uri="{BB962C8B-B14F-4D97-AF65-F5344CB8AC3E}">
        <p14:creationId xmlns:p14="http://schemas.microsoft.com/office/powerpoint/2010/main" val="696180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E1CD5AA2-68E9-43F5-8566-79CC3C02AF59}" type="datetimeFigureOut">
              <a:rPr lang="fi-FI" smtClean="0"/>
              <a:t>17.1.2019</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E2471C0C-9ED9-43D1-B807-7DBB75FC3794}" type="slidenum">
              <a:rPr lang="fi-FI" smtClean="0"/>
              <a:t>‹#›</a:t>
            </a:fld>
            <a:endParaRPr lang="fi-FI"/>
          </a:p>
        </p:txBody>
      </p:sp>
    </p:spTree>
    <p:extLst>
      <p:ext uri="{BB962C8B-B14F-4D97-AF65-F5344CB8AC3E}">
        <p14:creationId xmlns:p14="http://schemas.microsoft.com/office/powerpoint/2010/main" val="247634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E1CD5AA2-68E9-43F5-8566-79CC3C02AF59}" type="datetimeFigureOut">
              <a:rPr lang="fi-FI" smtClean="0"/>
              <a:t>17.1.2019</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E2471C0C-9ED9-43D1-B807-7DBB75FC3794}" type="slidenum">
              <a:rPr lang="fi-FI" smtClean="0"/>
              <a:t>‹#›</a:t>
            </a:fld>
            <a:endParaRPr lang="fi-FI"/>
          </a:p>
        </p:txBody>
      </p:sp>
    </p:spTree>
    <p:extLst>
      <p:ext uri="{BB962C8B-B14F-4D97-AF65-F5344CB8AC3E}">
        <p14:creationId xmlns:p14="http://schemas.microsoft.com/office/powerpoint/2010/main" val="231704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E1CD5AA2-68E9-43F5-8566-79CC3C02AF59}" type="datetimeFigureOut">
              <a:rPr lang="fi-FI" smtClean="0"/>
              <a:t>17.1.2019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2471C0C-9ED9-43D1-B807-7DBB75FC3794}" type="slidenum">
              <a:rPr lang="fi-FI" smtClean="0"/>
              <a:t>‹#›</a:t>
            </a:fld>
            <a:endParaRPr lang="fi-FI"/>
          </a:p>
        </p:txBody>
      </p:sp>
    </p:spTree>
    <p:extLst>
      <p:ext uri="{BB962C8B-B14F-4D97-AF65-F5344CB8AC3E}">
        <p14:creationId xmlns:p14="http://schemas.microsoft.com/office/powerpoint/2010/main" val="166225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E1CD5AA2-68E9-43F5-8566-79CC3C02AF59}" type="datetimeFigureOut">
              <a:rPr lang="fi-FI" smtClean="0"/>
              <a:t>17.1.2019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2471C0C-9ED9-43D1-B807-7DBB75FC3794}" type="slidenum">
              <a:rPr lang="fi-FI" smtClean="0"/>
              <a:t>‹#›</a:t>
            </a:fld>
            <a:endParaRPr lang="fi-FI"/>
          </a:p>
        </p:txBody>
      </p:sp>
    </p:spTree>
    <p:extLst>
      <p:ext uri="{BB962C8B-B14F-4D97-AF65-F5344CB8AC3E}">
        <p14:creationId xmlns:p14="http://schemas.microsoft.com/office/powerpoint/2010/main" val="3098199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D5AA2-68E9-43F5-8566-79CC3C02AF59}" type="datetimeFigureOut">
              <a:rPr lang="fi-FI" smtClean="0"/>
              <a:t>17.1.2019</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471C0C-9ED9-43D1-B807-7DBB75FC3794}" type="slidenum">
              <a:rPr lang="fi-FI" smtClean="0"/>
              <a:t>‹#›</a:t>
            </a:fld>
            <a:endParaRPr lang="fi-FI"/>
          </a:p>
        </p:txBody>
      </p:sp>
    </p:spTree>
    <p:extLst>
      <p:ext uri="{BB962C8B-B14F-4D97-AF65-F5344CB8AC3E}">
        <p14:creationId xmlns:p14="http://schemas.microsoft.com/office/powerpoint/2010/main" val="3558760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469136" y="795528"/>
            <a:ext cx="9144000" cy="530352"/>
          </a:xfrm>
        </p:spPr>
        <p:txBody>
          <a:bodyPr>
            <a:noAutofit/>
          </a:bodyPr>
          <a:lstStyle/>
          <a:p>
            <a:r>
              <a:rPr lang="fi-FI" sz="2800" b="1" dirty="0" smtClean="0"/>
              <a:t/>
            </a:r>
            <a:br>
              <a:rPr lang="fi-FI" sz="2800" b="1" dirty="0" smtClean="0"/>
            </a:br>
            <a:r>
              <a:rPr lang="fi-FI" sz="3200" b="1" dirty="0" smtClean="0">
                <a:solidFill>
                  <a:srgbClr val="0070C0"/>
                </a:solidFill>
              </a:rPr>
              <a:t>TORNIO </a:t>
            </a:r>
            <a:r>
              <a:rPr lang="fi-FI" sz="3200" b="1" dirty="0" smtClean="0">
                <a:solidFill>
                  <a:srgbClr val="FFC000"/>
                </a:solidFill>
              </a:rPr>
              <a:t>400 - projekti</a:t>
            </a:r>
            <a:endParaRPr lang="fi-FI" sz="3200" dirty="0">
              <a:solidFill>
                <a:srgbClr val="FFC000"/>
              </a:solidFill>
            </a:endParaRPr>
          </a:p>
        </p:txBody>
      </p:sp>
      <p:sp>
        <p:nvSpPr>
          <p:cNvPr id="3" name="Alaotsikko 2"/>
          <p:cNvSpPr>
            <a:spLocks noGrp="1"/>
          </p:cNvSpPr>
          <p:nvPr>
            <p:ph type="subTitle" idx="1"/>
          </p:nvPr>
        </p:nvSpPr>
        <p:spPr>
          <a:xfrm>
            <a:off x="1033272" y="1527048"/>
            <a:ext cx="10323576" cy="4553712"/>
          </a:xfrm>
        </p:spPr>
        <p:txBody>
          <a:bodyPr>
            <a:normAutofit/>
          </a:bodyPr>
          <a:lstStyle/>
          <a:p>
            <a:r>
              <a:rPr lang="fi-FI" sz="2000" b="1" dirty="0">
                <a:solidFill>
                  <a:srgbClr val="0070C0"/>
                </a:solidFill>
              </a:rPr>
              <a:t>Projektin tausta </a:t>
            </a:r>
            <a:endParaRPr lang="fi-FI" sz="2000" b="1" dirty="0" smtClean="0">
              <a:solidFill>
                <a:srgbClr val="0070C0"/>
              </a:solidFill>
            </a:endParaRPr>
          </a:p>
          <a:p>
            <a:r>
              <a:rPr lang="fi-FI" sz="2000" dirty="0" smtClean="0"/>
              <a:t>Tornion </a:t>
            </a:r>
            <a:r>
              <a:rPr lang="fi-FI" sz="2000" dirty="0"/>
              <a:t>kaupunki täyttää vuonna 2021 merkittävät 400 vuotta. Tornio sai kaupunkioikeudet 12.5.1621 Ruotsin kuningas Kustaa II Adolfin toimesta. Tornio 400 juhlavuosi on kirjattu Tornion kaupunkistrategiaan (2017-2021) yhdeksi kärkihankkeeksi</a:t>
            </a:r>
            <a:r>
              <a:rPr lang="fi-FI" sz="2000" dirty="0" smtClean="0"/>
              <a:t>.</a:t>
            </a:r>
          </a:p>
          <a:p>
            <a:endParaRPr lang="fi-FI" sz="2000" dirty="0"/>
          </a:p>
          <a:p>
            <a:r>
              <a:rPr lang="fi-FI" sz="2000" b="1" dirty="0" smtClean="0">
                <a:solidFill>
                  <a:srgbClr val="0070C0"/>
                </a:solidFill>
              </a:rPr>
              <a:t>Tavoitteet</a:t>
            </a:r>
            <a:r>
              <a:rPr lang="fi-FI" sz="2000" b="1" dirty="0">
                <a:solidFill>
                  <a:srgbClr val="0070C0"/>
                </a:solidFill>
              </a:rPr>
              <a:t> </a:t>
            </a:r>
          </a:p>
          <a:p>
            <a:r>
              <a:rPr lang="fi-FI" sz="2000" dirty="0"/>
              <a:t>Kaupungin juhlavuoden on tarkoitus näkyä niin ulkoisesti kaupungin kaduilla kuin tasokkaana ja houkuttavana tapahtumatarjontana. Kaupungin kärkitapahtumiin satsataan juhlavuonna erityisesti niin taloudellisesti kuin sisällöllisestikin. Juhlavuoden ohjelma puhuttelee kaikkia ikäryhmiä ja ihastuttaa monipuolisuudellaan. Tornio 400 juhlavuoden ohjelman on etenkin kaupunkilaisille suunnattu, mutta sen on tarkoitus houkuttaa Tornioon myös </a:t>
            </a:r>
            <a:r>
              <a:rPr lang="fi-FI" sz="2000" dirty="0" smtClean="0"/>
              <a:t>naapurikuntalaisia, matkailijoita ja arvovieraita. </a:t>
            </a:r>
            <a:r>
              <a:rPr lang="fi-FI" sz="2000" dirty="0"/>
              <a:t>Juhlavuoden ohjelmassa näkyy kaupungin viranhaltijoiden kädenjäljen lisäksi niin kaupunkilaisten, yhdistysten ja yritysten ideat ja aloitteet. Juhlavuoden tapahtumat koordinoi Tornion kaupunki. </a:t>
            </a:r>
          </a:p>
        </p:txBody>
      </p:sp>
      <p:sp>
        <p:nvSpPr>
          <p:cNvPr id="4" name="Otsikko 1"/>
          <p:cNvSpPr txBox="1">
            <a:spLocks/>
          </p:cNvSpPr>
          <p:nvPr/>
        </p:nvSpPr>
        <p:spPr>
          <a:xfrm>
            <a:off x="216408" y="95246"/>
            <a:ext cx="10515600" cy="32981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i-FI" sz="1400" smtClean="0"/>
              <a:t>TORNIO 400 JUHLAVUOSI 2021</a:t>
            </a:r>
            <a:endParaRPr lang="fi-FI" sz="1400" dirty="0"/>
          </a:p>
        </p:txBody>
      </p:sp>
    </p:spTree>
    <p:extLst>
      <p:ext uri="{BB962C8B-B14F-4D97-AF65-F5344CB8AC3E}">
        <p14:creationId xmlns:p14="http://schemas.microsoft.com/office/powerpoint/2010/main" val="56519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16408" y="95246"/>
            <a:ext cx="10515600" cy="329819"/>
          </a:xfrm>
        </p:spPr>
        <p:txBody>
          <a:bodyPr>
            <a:normAutofit/>
          </a:bodyPr>
          <a:lstStyle/>
          <a:p>
            <a:r>
              <a:rPr lang="fi-FI" sz="1400" dirty="0" smtClean="0"/>
              <a:t>TORNIO 400 JUHLAVUOSI 2021</a:t>
            </a:r>
            <a:endParaRPr lang="fi-FI" sz="1400" dirty="0"/>
          </a:p>
        </p:txBody>
      </p:sp>
      <p:graphicFrame>
        <p:nvGraphicFramePr>
          <p:cNvPr id="24" name="Sisällön paikkamerkki 23"/>
          <p:cNvGraphicFramePr>
            <a:graphicFrameLocks noGrp="1" noChangeAspect="1"/>
          </p:cNvGraphicFramePr>
          <p:nvPr>
            <p:ph idx="1"/>
            <p:extLst>
              <p:ext uri="{D42A27DB-BD31-4B8C-83A1-F6EECF244321}">
                <p14:modId xmlns:p14="http://schemas.microsoft.com/office/powerpoint/2010/main" val="2536130019"/>
              </p:ext>
            </p:extLst>
          </p:nvPr>
        </p:nvGraphicFramePr>
        <p:xfrm>
          <a:off x="1408113" y="430213"/>
          <a:ext cx="9190037" cy="6216650"/>
        </p:xfrm>
        <a:graphic>
          <a:graphicData uri="http://schemas.openxmlformats.org/presentationml/2006/ole">
            <mc:AlternateContent xmlns:mc="http://schemas.openxmlformats.org/markup-compatibility/2006">
              <mc:Choice xmlns:v="urn:schemas-microsoft-com:vml" Requires="v">
                <p:oleObj spid="_x0000_s1030" name="Asiakirja" r:id="rId3" imgW="9571070" imgH="6473952" progId="Word.Document.12">
                  <p:embed/>
                </p:oleObj>
              </mc:Choice>
              <mc:Fallback>
                <p:oleObj name="Asiakirja" r:id="rId3" imgW="9571070" imgH="6473952" progId="Word.Document.12">
                  <p:embed/>
                  <p:pic>
                    <p:nvPicPr>
                      <p:cNvPr id="24" name="Sisällön paikkamerkki 23"/>
                      <p:cNvPicPr/>
                      <p:nvPr/>
                    </p:nvPicPr>
                    <p:blipFill>
                      <a:blip r:embed="rId4"/>
                      <a:stretch>
                        <a:fillRect/>
                      </a:stretch>
                    </p:blipFill>
                    <p:spPr>
                      <a:xfrm>
                        <a:off x="1408113" y="430213"/>
                        <a:ext cx="9190037" cy="6216650"/>
                      </a:xfrm>
                      <a:prstGeom prst="rect">
                        <a:avLst/>
                      </a:prstGeom>
                    </p:spPr>
                  </p:pic>
                </p:oleObj>
              </mc:Fallback>
            </mc:AlternateContent>
          </a:graphicData>
        </a:graphic>
      </p:graphicFrame>
    </p:spTree>
    <p:extLst>
      <p:ext uri="{BB962C8B-B14F-4D97-AF65-F5344CB8AC3E}">
        <p14:creationId xmlns:p14="http://schemas.microsoft.com/office/powerpoint/2010/main" val="3982782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44</Words>
  <Application>Microsoft Office PowerPoint</Application>
  <PresentationFormat>Mukautettu</PresentationFormat>
  <Paragraphs>8</Paragraphs>
  <Slides>2</Slides>
  <Notes>0</Notes>
  <HiddenSlides>0</HiddenSlides>
  <MMClips>0</MMClips>
  <ScaleCrop>false</ScaleCrop>
  <HeadingPairs>
    <vt:vector size="6" baseType="variant">
      <vt:variant>
        <vt:lpstr>Teema</vt:lpstr>
      </vt:variant>
      <vt:variant>
        <vt:i4>1</vt:i4>
      </vt:variant>
      <vt:variant>
        <vt:lpstr>Upotetut OLE-palvelimet</vt:lpstr>
      </vt:variant>
      <vt:variant>
        <vt:i4>1</vt:i4>
      </vt:variant>
      <vt:variant>
        <vt:lpstr>Dian otsikot</vt:lpstr>
      </vt:variant>
      <vt:variant>
        <vt:i4>2</vt:i4>
      </vt:variant>
    </vt:vector>
  </HeadingPairs>
  <TitlesOfParts>
    <vt:vector size="4" baseType="lpstr">
      <vt:lpstr>Office-teema</vt:lpstr>
      <vt:lpstr>Asiakirja</vt:lpstr>
      <vt:lpstr> TORNIO 400 - projekti</vt:lpstr>
      <vt:lpstr>TORNIO 400 JUHLAVUOSI 2021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TORNIO 400 - projekti</dc:title>
  <dc:creator>Merja Stenberg</dc:creator>
  <cp:lastModifiedBy>leena.merilainen</cp:lastModifiedBy>
  <cp:revision>3</cp:revision>
  <cp:lastPrinted>2019-01-17T10:09:56Z</cp:lastPrinted>
  <dcterms:created xsi:type="dcterms:W3CDTF">2019-01-10T09:00:17Z</dcterms:created>
  <dcterms:modified xsi:type="dcterms:W3CDTF">2019-01-17T10:29:35Z</dcterms:modified>
</cp:coreProperties>
</file>